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729" r:id="rId2"/>
    <p:sldId id="494" r:id="rId3"/>
    <p:sldId id="499" r:id="rId4"/>
    <p:sldId id="620" r:id="rId5"/>
    <p:sldId id="621" r:id="rId6"/>
    <p:sldId id="728" r:id="rId7"/>
    <p:sldId id="678" r:id="rId8"/>
    <p:sldId id="730" r:id="rId9"/>
    <p:sldId id="719" r:id="rId10"/>
    <p:sldId id="720" r:id="rId11"/>
    <p:sldId id="721" r:id="rId12"/>
    <p:sldId id="722" r:id="rId13"/>
    <p:sldId id="723" r:id="rId14"/>
    <p:sldId id="724" r:id="rId15"/>
    <p:sldId id="725" r:id="rId16"/>
    <p:sldId id="618" r:id="rId17"/>
    <p:sldId id="731" r:id="rId18"/>
    <p:sldId id="644" r:id="rId19"/>
    <p:sldId id="726" r:id="rId20"/>
    <p:sldId id="732" r:id="rId21"/>
  </p:sldIdLst>
  <p:sldSz cx="12192000" cy="6858000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538" autoAdjust="0"/>
    <p:restoredTop sz="82488" autoAdjust="0"/>
  </p:normalViewPr>
  <p:slideViewPr>
    <p:cSldViewPr snapToGrid="0" snapToObjects="1">
      <p:cViewPr varScale="1">
        <p:scale>
          <a:sx n="61" d="100"/>
          <a:sy n="61" d="100"/>
        </p:scale>
        <p:origin x="21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55" d="100"/>
          <a:sy n="55" d="100"/>
        </p:scale>
        <p:origin x="3304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128797-B6A8-0F4F-91FC-101EF36DC54A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52765-5060-FC4F-B730-FFD35361B6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062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AEF9DC5E-041D-CB4E-8512-B6DA468811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nl-NL" noProof="0"/>
              <a:t>Click to edit Master text styles</a:t>
            </a:r>
          </a:p>
          <a:p>
            <a:pPr lvl="1"/>
            <a:r>
              <a:rPr lang="nl-NL" noProof="0"/>
              <a:t>Second level</a:t>
            </a:r>
          </a:p>
          <a:p>
            <a:pPr lvl="2"/>
            <a:r>
              <a:rPr lang="nl-NL" noProof="0"/>
              <a:t>Third level</a:t>
            </a:r>
          </a:p>
          <a:p>
            <a:pPr lvl="3"/>
            <a:r>
              <a:rPr lang="nl-NL" noProof="0"/>
              <a:t>Fourth level</a:t>
            </a:r>
          </a:p>
          <a:p>
            <a:pPr lvl="4"/>
            <a:r>
              <a:rPr lang="nl-NL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1DF72EAC-56E4-A74F-AB8D-BE523D9ED4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96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ＭＳ Ｐゴシック" pitchFamily="4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01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11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03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99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33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05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581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081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2C7A-9699-0B45-B30D-21E6C52FEE9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122B3-22D3-084D-8C06-B7604063A6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4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51DAE-2510-224B-98F2-556D0055AA0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CE3D3-37DB-8A45-B284-6CEA63E37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09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0F5EA-3D48-3940-9D54-334DFD7A81A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501A7-6060-1045-BFEA-195E97E3F3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2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6F9E2-8A72-5349-8B0D-AD0DD7AC8F7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1C99A-8A97-5A4F-A244-3EC994B45D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57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1310B-AB53-DF41-9A49-67CA77C83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C550-D86F-B244-937E-CAD3F49D9F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4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04F08-EDA7-3E45-BC87-193ECDCEA17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DBDF2-EB85-384C-9F09-3E8177B46E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311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366DC-AF85-3C40-8BAD-88087F42DF3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A2182-B9D7-314B-AE78-249C606D83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80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241C7-A04D-CA4A-8E49-9D39CE0EC1F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FA509-58AD-C744-B47C-F1E022775E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80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A2E51-D377-F74F-96A9-0C4AB2821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ECF1F-F840-C74C-938F-5C0E3B43BB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2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D1E9D-E211-5F4E-B2BF-4213C5CC1D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A00D7-EEDB-7646-8100-AC8B8609AF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8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949F7-8E0B-EC44-81EC-76581A8F325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E3C51-262C-4946-B0D8-A3DC026186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6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F0FEC2ED-2826-994B-A8F6-5B811E90CB9F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9C26D435-096F-B543-8D0A-F0619F1F7B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" charset="-128"/>
          <a:cs typeface="ＭＳ Ｐゴシック" pitchFamily="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" charset="-128"/>
          <a:cs typeface="ＭＳ Ｐゴシック" pitchFamily="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microsoft.com/office/2007/relationships/media" Target="../media/media6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video" Target="../media/media7.mp4"/><Relationship Id="rId11" Type="http://schemas.openxmlformats.org/officeDocument/2006/relationships/image" Target="../media/image31.png"/><Relationship Id="rId5" Type="http://schemas.microsoft.com/office/2007/relationships/media" Target="../media/media7.mp4"/><Relationship Id="rId10" Type="http://schemas.openxmlformats.org/officeDocument/2006/relationships/image" Target="../media/image30.png"/><Relationship Id="rId4" Type="http://schemas.openxmlformats.org/officeDocument/2006/relationships/video" Target="../media/media6.mp4"/><Relationship Id="rId9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39D610-0035-6541-ABCD-5AEB927F7D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91" b="5117"/>
          <a:stretch/>
        </p:blipFill>
        <p:spPr>
          <a:xfrm>
            <a:off x="-116821" y="0"/>
            <a:ext cx="12330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36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604000" y="4180344"/>
            <a:ext cx="406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 </a:t>
            </a:r>
          </a:p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Additive </a:t>
            </a:r>
            <a:r>
              <a:rPr lang="en-GB" sz="2000" b="1" i="1" dirty="0">
                <a:latin typeface="Verdana"/>
                <a:cs typeface="Verdana"/>
              </a:rPr>
              <a:t>D2RP</a:t>
            </a:r>
            <a:r>
              <a:rPr lang="en-GB" sz="2000" i="1" dirty="0">
                <a:latin typeface="Verdana"/>
                <a:cs typeface="Verdana"/>
              </a:rPr>
              <a:t> experiments (2014-15)</a:t>
            </a:r>
          </a:p>
        </p:txBody>
      </p:sp>
      <p:pic>
        <p:nvPicPr>
          <p:cNvPr id="3" name="Scalable-Porosit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3104" b="13718"/>
          <a:stretch/>
        </p:blipFill>
        <p:spPr>
          <a:xfrm>
            <a:off x="0" y="0"/>
            <a:ext cx="12231074" cy="5034652"/>
          </a:xfrm>
          <a:prstGeom prst="rect">
            <a:avLst/>
          </a:prstGeom>
        </p:spPr>
      </p:pic>
      <p:pic>
        <p:nvPicPr>
          <p:cNvPr id="7" name="Picture 10" descr="Picture 2.jpg"/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473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6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7879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RB-99.jpg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741" y="-154557"/>
            <a:ext cx="7059523" cy="714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73481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D:\Dropbox\Camera Uploads\2014-09-16 19.47.2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87" r="1961"/>
          <a:stretch/>
        </p:blipFill>
        <p:spPr bwMode="auto">
          <a:xfrm>
            <a:off x="1486913" y="838824"/>
            <a:ext cx="6067461" cy="5133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500555" y="838824"/>
            <a:ext cx="8748713" cy="5148082"/>
            <a:chOff x="0" y="1219382"/>
            <a:chExt cx="8748713" cy="5148082"/>
          </a:xfrm>
        </p:grpSpPr>
        <p:pic>
          <p:nvPicPr>
            <p:cNvPr id="3" name="Picture 2" descr="D:\Dropbox\Camera Uploads\2014-09-16 19.47.2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612" r="1961"/>
            <a:stretch/>
          </p:blipFill>
          <p:spPr bwMode="auto">
            <a:xfrm>
              <a:off x="0" y="1219382"/>
              <a:ext cx="6067461" cy="514808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1" name="Group 60"/>
            <p:cNvGrpSpPr/>
            <p:nvPr/>
          </p:nvGrpSpPr>
          <p:grpSpPr>
            <a:xfrm>
              <a:off x="1935088" y="1219382"/>
              <a:ext cx="6813625" cy="4929965"/>
              <a:chOff x="1935088" y="1219382"/>
              <a:chExt cx="6813625" cy="4929965"/>
            </a:xfrm>
          </p:grpSpPr>
          <p:pic>
            <p:nvPicPr>
              <p:cNvPr id="15" name="Picture 4" descr="D:\Dropbox\Camera Uploads\2014-09-18 20.55.34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4048" t="59284" r="57374" b="7293"/>
              <a:stretch/>
            </p:blipFill>
            <p:spPr bwMode="auto">
              <a:xfrm>
                <a:off x="4485351" y="1630641"/>
                <a:ext cx="2363207" cy="20537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4485351" y="1219383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Parametric Materially informed Digital Model</a:t>
                </a:r>
              </a:p>
            </p:txBody>
          </p:sp>
          <p:pic>
            <p:nvPicPr>
              <p:cNvPr id="5122" name="Picture 2" descr="D:\Dropbox\Camera Uploads\2014-09-18 20.28.05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866" t="8320" r="19442" b="25154"/>
              <a:stretch/>
            </p:blipFill>
            <p:spPr bwMode="auto">
              <a:xfrm rot="5400000">
                <a:off x="6929823" y="1865546"/>
                <a:ext cx="2053796" cy="15839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Rectangle 17"/>
              <p:cNvSpPr/>
              <p:nvPr/>
            </p:nvSpPr>
            <p:spPr>
              <a:xfrm>
                <a:off x="7164729" y="1219384"/>
                <a:ext cx="1583984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Micro Controller Unit</a:t>
                </a: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1943966" y="1219384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Mounted end Effector / Tool</a:t>
                </a:r>
              </a:p>
            </p:txBody>
          </p:sp>
          <p:sp>
            <p:nvSpPr>
              <p:cNvPr id="2" name="Rectangle 1"/>
              <p:cNvSpPr/>
              <p:nvPr/>
            </p:nvSpPr>
            <p:spPr>
              <a:xfrm>
                <a:off x="1935088" y="1640418"/>
                <a:ext cx="1583984" cy="2053797"/>
              </a:xfrm>
              <a:prstGeom prst="rect">
                <a:avLst/>
              </a:prstGeom>
              <a:solidFill>
                <a:srgbClr val="00B0F0">
                  <a:alpha val="12000"/>
                </a:srgbClr>
              </a:solidFill>
              <a:ln>
                <a:solidFill>
                  <a:schemeClr val="bg1">
                    <a:lumMod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4485351" y="4001894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Controller &amp;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 Teach Pendant Unit </a:t>
                </a:r>
              </a:p>
            </p:txBody>
          </p:sp>
          <p:pic>
            <p:nvPicPr>
              <p:cNvPr id="5124" name="Picture 4" descr="http://media.exapro.com/product/2014/01/P40106104/0adf1dc65eeec648822c9a678ac705ae/abb-irb-1600-industrial-robot-with-warranty-p40106104_6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99992" y="4387208"/>
                <a:ext cx="2348566" cy="17621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28" name="Picture 8" descr="http://www.globalrobotparts.de/var/site_storage_global/storage/images/reservdelar-till-robotar/reservdelar-till-styrskaap/programmeringsenheter/programmeringsenhet-irc5-3hac028357-001/5858-36-swe-SE/Programmeringsenhet-IRC5-3HAC028357-001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0442" y="5286775"/>
                <a:ext cx="1150096" cy="8625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3" name="Elbow Connector 22"/>
              <p:cNvCxnSpPr>
                <a:stCxn id="16" idx="0"/>
                <a:endCxn id="18" idx="0"/>
              </p:cNvCxnSpPr>
              <p:nvPr/>
            </p:nvCxnSpPr>
            <p:spPr>
              <a:xfrm rot="16200000" flipH="1">
                <a:off x="6812332" y="74995"/>
                <a:ext cx="1" cy="2288776"/>
              </a:xfrm>
              <a:prstGeom prst="bentConnector3">
                <a:avLst>
                  <a:gd name="adj1" fmla="val -2286000000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Elbow Connector 27"/>
              <p:cNvCxnSpPr>
                <a:stCxn id="18" idx="3"/>
              </p:cNvCxnSpPr>
              <p:nvPr/>
            </p:nvCxnSpPr>
            <p:spPr>
              <a:xfrm flipH="1">
                <a:off x="3519072" y="1425013"/>
                <a:ext cx="5229641" cy="12700"/>
              </a:xfrm>
              <a:prstGeom prst="bentConnector5">
                <a:avLst>
                  <a:gd name="adj1" fmla="val -4371"/>
                  <a:gd name="adj2" fmla="val -6984173"/>
                  <a:gd name="adj3" fmla="val 8687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Elbow Connector 32"/>
              <p:cNvCxnSpPr>
                <a:stCxn id="18" idx="3"/>
                <a:endCxn id="22" idx="3"/>
              </p:cNvCxnSpPr>
              <p:nvPr/>
            </p:nvCxnSpPr>
            <p:spPr>
              <a:xfrm flipH="1">
                <a:off x="6850538" y="1425013"/>
                <a:ext cx="1898175" cy="2782510"/>
              </a:xfrm>
              <a:prstGeom prst="bentConnector3">
                <a:avLst>
                  <a:gd name="adj1" fmla="val -12043"/>
                </a:avLst>
              </a:prstGeom>
              <a:ln w="28575" cap="sq">
                <a:solidFill>
                  <a:schemeClr val="bg1"/>
                </a:solidFill>
                <a:prstDash val="sysDot"/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>
                <a:stCxn id="16" idx="0"/>
                <a:endCxn id="22" idx="3"/>
              </p:cNvCxnSpPr>
              <p:nvPr/>
            </p:nvCxnSpPr>
            <p:spPr>
              <a:xfrm rot="16200000" flipH="1">
                <a:off x="4765171" y="2122157"/>
                <a:ext cx="2988140" cy="1182593"/>
              </a:xfrm>
              <a:prstGeom prst="bentConnector4">
                <a:avLst>
                  <a:gd name="adj1" fmla="val -13069"/>
                  <a:gd name="adj2" fmla="val 11933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Elbow Connector 39"/>
              <p:cNvCxnSpPr>
                <a:stCxn id="22" idx="2"/>
                <a:endCxn id="19" idx="3"/>
              </p:cNvCxnSpPr>
              <p:nvPr/>
            </p:nvCxnSpPr>
            <p:spPr>
              <a:xfrm rot="5400000" flipH="1">
                <a:off x="3099440" y="1844646"/>
                <a:ext cx="2988138" cy="2148873"/>
              </a:xfrm>
              <a:prstGeom prst="bentConnector4">
                <a:avLst>
                  <a:gd name="adj1" fmla="val -7650"/>
                  <a:gd name="adj2" fmla="val 7751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Rectangle 51"/>
              <p:cNvSpPr/>
              <p:nvPr/>
            </p:nvSpPr>
            <p:spPr>
              <a:xfrm>
                <a:off x="1943966" y="4001893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Motion 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tool path</a:t>
                </a:r>
              </a:p>
            </p:txBody>
          </p:sp>
          <p:pic>
            <p:nvPicPr>
              <p:cNvPr id="51" name="Picture 50" descr="material robot setup.jpg"/>
              <p:cNvPicPr>
                <a:picLocks noChangeAspect="1"/>
              </p:cNvPicPr>
              <p:nvPr/>
            </p:nvPicPr>
            <p:blipFill rotWithShape="1">
              <a:blip r:embed="rId8" cstate="print"/>
              <a:srcRect l="1308" r="-1"/>
              <a:stretch/>
            </p:blipFill>
            <p:spPr>
              <a:xfrm>
                <a:off x="1935088" y="4383011"/>
                <a:ext cx="1581961" cy="1766336"/>
              </a:xfrm>
              <a:prstGeom prst="rect">
                <a:avLst/>
              </a:prstGeom>
            </p:spPr>
          </p:pic>
          <p:cxnSp>
            <p:nvCxnSpPr>
              <p:cNvPr id="53" name="Elbow Connector 52"/>
              <p:cNvCxnSpPr>
                <a:stCxn id="22" idx="0"/>
                <a:endCxn id="52" idx="3"/>
              </p:cNvCxnSpPr>
              <p:nvPr/>
            </p:nvCxnSpPr>
            <p:spPr>
              <a:xfrm rot="16200000" flipH="1" flipV="1">
                <a:off x="4490695" y="3030271"/>
                <a:ext cx="205628" cy="2148873"/>
              </a:xfrm>
              <a:prstGeom prst="bentConnector4">
                <a:avLst>
                  <a:gd name="adj1" fmla="val -111172"/>
                  <a:gd name="adj2" fmla="val 6512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Elbow Connector 56"/>
              <p:cNvCxnSpPr>
                <a:stCxn id="52" idx="0"/>
                <a:endCxn id="19" idx="3"/>
              </p:cNvCxnSpPr>
              <p:nvPr/>
            </p:nvCxnSpPr>
            <p:spPr>
              <a:xfrm rot="5400000" flipH="1" flipV="1">
                <a:off x="1836855" y="2319677"/>
                <a:ext cx="2576880" cy="787553"/>
              </a:xfrm>
              <a:prstGeom prst="bentConnector4">
                <a:avLst>
                  <a:gd name="adj1" fmla="val 6046"/>
                  <a:gd name="adj2" fmla="val 12902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5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961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:\Dropbox\Camera Uploads\2014-10-02 19.29.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17" t="10640" r="31841"/>
          <a:stretch/>
        </p:blipFill>
        <p:spPr bwMode="auto">
          <a:xfrm rot="16200000">
            <a:off x="10673186" y="1835151"/>
            <a:ext cx="761216" cy="22481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fbcdn-sphotos-b-a.akamaihd.net/hphotos-ak-xfp1/v/t1.0-9/10698688_10152769017063909_8239640212259779461_n.jpg?oh=bc69773bce9fad1102896ce9445e196e&amp;oe=54DA8923&amp;__gda__=1424849990_cc482efd02b0f4ccb8eaa3f657217f3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4" t="44053" r="1" b="3236"/>
          <a:stretch/>
        </p:blipFill>
        <p:spPr bwMode="auto">
          <a:xfrm rot="10800000">
            <a:off x="9929692" y="3339858"/>
            <a:ext cx="2253950" cy="15992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Dropbox\Camera Uploads\2014-10-07 22.13.3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5" t="52639" r="25000" b="23194"/>
          <a:stretch/>
        </p:blipFill>
        <p:spPr bwMode="auto">
          <a:xfrm rot="16200000">
            <a:off x="10578331" y="1721970"/>
            <a:ext cx="990662" cy="22536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376" r="16225" b="50905"/>
          <a:stretch/>
        </p:blipFill>
        <p:spPr>
          <a:xfrm rot="10800000">
            <a:off x="9946840" y="899846"/>
            <a:ext cx="2276475" cy="1590533"/>
          </a:xfrm>
          <a:prstGeom prst="rect">
            <a:avLst/>
          </a:prstGeom>
        </p:spPr>
      </p:pic>
      <p:pic>
        <p:nvPicPr>
          <p:cNvPr id="13" name="Picture 2" descr="D:\Dropbox\Camera Uploads\2014-09-29 15.52.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485" y="820615"/>
            <a:ext cx="4118540" cy="4118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-9390" y="281354"/>
            <a:ext cx="5819125" cy="4708323"/>
            <a:chOff x="0" y="1423991"/>
            <a:chExt cx="3896921" cy="3565686"/>
          </a:xfrm>
        </p:grpSpPr>
        <p:pic>
          <p:nvPicPr>
            <p:cNvPr id="11" name="Picture 10" descr="CUSTOMIZABLE NOZZELS.jpg"/>
            <p:cNvPicPr>
              <a:picLocks noChangeAspect="1"/>
            </p:cNvPicPr>
            <p:nvPr/>
          </p:nvPicPr>
          <p:blipFill rotWithShape="1">
            <a:blip r:embed="rId8" cstate="print"/>
            <a:srcRect l="42563" r="1"/>
            <a:stretch/>
          </p:blipFill>
          <p:spPr>
            <a:xfrm>
              <a:off x="0" y="1423991"/>
              <a:ext cx="3896921" cy="356568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2573867" y="2387600"/>
              <a:ext cx="880533" cy="258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89829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S-1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2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2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604000" y="5811560"/>
            <a:ext cx="504172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500" i="1" dirty="0">
              <a:latin typeface="Verdana"/>
              <a:cs typeface="Verdana"/>
            </a:endParaRPr>
          </a:p>
          <a:p>
            <a:endParaRPr lang="en-GB" sz="1500" i="1" dirty="0">
              <a:latin typeface="Verdana"/>
              <a:cs typeface="Verdana"/>
            </a:endParaRPr>
          </a:p>
          <a:p>
            <a:r>
              <a:rPr lang="en-GB" sz="1500" i="1" dirty="0">
                <a:latin typeface="Verdana"/>
                <a:cs typeface="Verdana"/>
              </a:rPr>
              <a:t>  VARIABLE STIFFNESS  by additive D2RP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6773301" y="6253340"/>
            <a:ext cx="2226953" cy="324762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219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E98BBC-D5B1-9148-8040-C65351FCEE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91" b="5117"/>
          <a:stretch/>
        </p:blipFill>
        <p:spPr>
          <a:xfrm>
            <a:off x="-116822" y="0"/>
            <a:ext cx="12330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438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ound Scattering on Shap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87" y="0"/>
            <a:ext cx="12393815" cy="611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5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7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SM-3-5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4" r="60873"/>
          <a:stretch/>
        </p:blipFill>
        <p:spPr>
          <a:xfrm>
            <a:off x="4829909" y="-1682752"/>
            <a:ext cx="7362092" cy="7772803"/>
          </a:xfrm>
          <a:prstGeom prst="rect">
            <a:avLst/>
          </a:prstGeom>
        </p:spPr>
      </p:pic>
      <p:pic>
        <p:nvPicPr>
          <p:cNvPr id="2" name="Picture 1" descr="GSM-3-2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0" t="5119" r="47868" b="62165"/>
          <a:stretch/>
        </p:blipFill>
        <p:spPr>
          <a:xfrm flipH="1">
            <a:off x="572198" y="1935985"/>
            <a:ext cx="4257711" cy="5297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45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2016\Design_Research\19_FABRICATE_2017\03_3Dinmentional 2D\Screenshot 2016-07-21 13.15.28.pn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72"/>
          <a:stretch/>
        </p:blipFill>
        <p:spPr bwMode="auto">
          <a:xfrm>
            <a:off x="281354" y="1"/>
            <a:ext cx="5606047" cy="66585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6" name="Picture 5" descr="D:\Dropbox\Screenshots\Screenshot 2016-07-24 13.34.27.p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r="31380"/>
          <a:stretch/>
        </p:blipFill>
        <p:spPr bwMode="auto">
          <a:xfrm>
            <a:off x="5627076" y="1"/>
            <a:ext cx="6918151" cy="685799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val="1652575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091" y="0"/>
            <a:ext cx="13330168" cy="4702591"/>
          </a:xfrm>
          <a:prstGeom prst="rect">
            <a:avLst/>
          </a:prstGeom>
        </p:spPr>
      </p:pic>
      <p:pic>
        <p:nvPicPr>
          <p:cNvPr id="5" name="Picture 4" descr="Picture 2.jpg"/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428657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chosphere Impressio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3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5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2ro.jpg"/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50162"/>
          <a:stretch/>
        </p:blipFill>
        <p:spPr>
          <a:xfrm>
            <a:off x="4811521" y="-10800"/>
            <a:ext cx="3907404" cy="68688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12207" y="4760453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D2RO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7682724" y="5415486"/>
            <a:ext cx="1036201" cy="360167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pic>
        <p:nvPicPr>
          <p:cNvPr id="7" name="Picture 6" descr="D:\Dropbox\Screenshots\Screenshot 2016-07-24 13.34.27.p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r="31380"/>
          <a:stretch/>
        </p:blipFill>
        <p:spPr bwMode="auto">
          <a:xfrm>
            <a:off x="8718925" y="1"/>
            <a:ext cx="3826302" cy="37930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val="1697713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warmscap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1"/>
            <a:ext cx="6602462" cy="9344425"/>
          </a:xfrm>
          <a:prstGeom prst="rect">
            <a:avLst/>
          </a:prstGeom>
        </p:spPr>
      </p:pic>
      <p:pic>
        <p:nvPicPr>
          <p:cNvPr id="3" name="MVI_464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18400" y="0"/>
            <a:ext cx="3149600" cy="1771650"/>
          </a:xfrm>
          <a:prstGeom prst="rect">
            <a:avLst/>
          </a:prstGeom>
        </p:spPr>
      </p:pic>
      <p:pic>
        <p:nvPicPr>
          <p:cNvPr id="4" name="SS-2.mp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518401" y="1905001"/>
            <a:ext cx="3149599" cy="1771649"/>
          </a:xfrm>
          <a:prstGeom prst="rect">
            <a:avLst/>
          </a:prstGeom>
        </p:spPr>
      </p:pic>
      <p:pic>
        <p:nvPicPr>
          <p:cNvPr id="5" name="SS-4.mp4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518399" y="3816028"/>
            <a:ext cx="3149600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241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329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4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804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7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B-15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2593" t="6708" r="12593" b="6378"/>
          <a:stretch/>
        </p:blipFill>
        <p:spPr>
          <a:xfrm>
            <a:off x="853122" y="0"/>
            <a:ext cx="104948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6693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2424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BDE6A3-12EC-0648-B4F0-672F80A425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82" b="6047"/>
          <a:stretch/>
        </p:blipFill>
        <p:spPr>
          <a:xfrm>
            <a:off x="-83419" y="0"/>
            <a:ext cx="12416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67644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2R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7526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27273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59237" y="0"/>
            <a:ext cx="155512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93795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4E0305-1B95-A248-A801-74567899FA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583" b="6666"/>
          <a:stretch/>
        </p:blipFill>
        <p:spPr>
          <a:xfrm>
            <a:off x="-148855" y="-1"/>
            <a:ext cx="12564878" cy="689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7621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47498</TotalTime>
  <Words>59</Words>
  <Application>Microsoft Office PowerPoint</Application>
  <PresentationFormat>Widescreen</PresentationFormat>
  <Paragraphs>27</Paragraphs>
  <Slides>20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Tahoma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tudelft bouwkunde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Bier, H.H. (henriettebier)</dc:creator>
  <cp:lastModifiedBy>Vera Laszlo</cp:lastModifiedBy>
  <cp:revision>749</cp:revision>
  <cp:lastPrinted>2015-01-14T15:36:34Z</cp:lastPrinted>
  <dcterms:created xsi:type="dcterms:W3CDTF">2011-03-04T02:44:16Z</dcterms:created>
  <dcterms:modified xsi:type="dcterms:W3CDTF">2025-10-28T13:23:17Z</dcterms:modified>
</cp:coreProperties>
</file>